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298" y="78"/>
      </p:cViewPr>
      <p:guideLst>
        <p:guide orient="horz" pos="324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BFE4ADEB-7EAB-4C62-97CC-38C9AA3253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8950" y="4189310"/>
            <a:ext cx="3238735" cy="2805129"/>
          </a:xfrm>
          <a:custGeom>
            <a:avLst/>
            <a:gdLst>
              <a:gd name="connsiteX0" fmla="*/ 809293 w 3238735"/>
              <a:gd name="connsiteY0" fmla="*/ 0 h 2805129"/>
              <a:gd name="connsiteX1" fmla="*/ 2429442 w 3238735"/>
              <a:gd name="connsiteY1" fmla="*/ 0 h 2805129"/>
              <a:gd name="connsiteX2" fmla="*/ 3238735 w 3238735"/>
              <a:gd name="connsiteY2" fmla="*/ 1402565 h 2805129"/>
              <a:gd name="connsiteX3" fmla="*/ 2429442 w 3238735"/>
              <a:gd name="connsiteY3" fmla="*/ 2805129 h 2805129"/>
              <a:gd name="connsiteX4" fmla="*/ 809293 w 3238735"/>
              <a:gd name="connsiteY4" fmla="*/ 2805129 h 2805129"/>
              <a:gd name="connsiteX5" fmla="*/ 0 w 3238735"/>
              <a:gd name="connsiteY5" fmla="*/ 1402565 h 280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8735" h="2805129">
                <a:moveTo>
                  <a:pt x="809293" y="0"/>
                </a:moveTo>
                <a:lnTo>
                  <a:pt x="2429442" y="0"/>
                </a:lnTo>
                <a:lnTo>
                  <a:pt x="3238735" y="1402565"/>
                </a:lnTo>
                <a:lnTo>
                  <a:pt x="2429442" y="2805129"/>
                </a:lnTo>
                <a:lnTo>
                  <a:pt x="809293" y="2805129"/>
                </a:lnTo>
                <a:lnTo>
                  <a:pt x="0" y="1402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B8E7F08D-492E-4DDC-AB82-75A008A43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58025" y="4189310"/>
            <a:ext cx="3238735" cy="2805129"/>
          </a:xfrm>
          <a:custGeom>
            <a:avLst/>
            <a:gdLst>
              <a:gd name="connsiteX0" fmla="*/ 809293 w 3238735"/>
              <a:gd name="connsiteY0" fmla="*/ 0 h 2805129"/>
              <a:gd name="connsiteX1" fmla="*/ 2429442 w 3238735"/>
              <a:gd name="connsiteY1" fmla="*/ 0 h 2805129"/>
              <a:gd name="connsiteX2" fmla="*/ 3238735 w 3238735"/>
              <a:gd name="connsiteY2" fmla="*/ 1402565 h 2805129"/>
              <a:gd name="connsiteX3" fmla="*/ 2429442 w 3238735"/>
              <a:gd name="connsiteY3" fmla="*/ 2805129 h 2805129"/>
              <a:gd name="connsiteX4" fmla="*/ 809293 w 3238735"/>
              <a:gd name="connsiteY4" fmla="*/ 2805129 h 2805129"/>
              <a:gd name="connsiteX5" fmla="*/ 0 w 3238735"/>
              <a:gd name="connsiteY5" fmla="*/ 1402565 h 280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8735" h="2805129">
                <a:moveTo>
                  <a:pt x="809293" y="0"/>
                </a:moveTo>
                <a:lnTo>
                  <a:pt x="2429442" y="0"/>
                </a:lnTo>
                <a:lnTo>
                  <a:pt x="3238735" y="1402565"/>
                </a:lnTo>
                <a:lnTo>
                  <a:pt x="2429442" y="2805129"/>
                </a:lnTo>
                <a:lnTo>
                  <a:pt x="809293" y="2805129"/>
                </a:lnTo>
                <a:lnTo>
                  <a:pt x="0" y="1402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557E301D-6743-4507-AD68-FAC4658EE6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4188" y="4189309"/>
            <a:ext cx="3238735" cy="2805129"/>
          </a:xfrm>
          <a:custGeom>
            <a:avLst/>
            <a:gdLst>
              <a:gd name="connsiteX0" fmla="*/ 809293 w 3238735"/>
              <a:gd name="connsiteY0" fmla="*/ 0 h 2805129"/>
              <a:gd name="connsiteX1" fmla="*/ 2429442 w 3238735"/>
              <a:gd name="connsiteY1" fmla="*/ 0 h 2805129"/>
              <a:gd name="connsiteX2" fmla="*/ 3238735 w 3238735"/>
              <a:gd name="connsiteY2" fmla="*/ 1402565 h 2805129"/>
              <a:gd name="connsiteX3" fmla="*/ 2429442 w 3238735"/>
              <a:gd name="connsiteY3" fmla="*/ 2805129 h 2805129"/>
              <a:gd name="connsiteX4" fmla="*/ 809293 w 3238735"/>
              <a:gd name="connsiteY4" fmla="*/ 2805129 h 2805129"/>
              <a:gd name="connsiteX5" fmla="*/ 0 w 3238735"/>
              <a:gd name="connsiteY5" fmla="*/ 1402565 h 280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8735" h="2805129">
                <a:moveTo>
                  <a:pt x="809293" y="0"/>
                </a:moveTo>
                <a:lnTo>
                  <a:pt x="2429442" y="0"/>
                </a:lnTo>
                <a:lnTo>
                  <a:pt x="3238735" y="1402565"/>
                </a:lnTo>
                <a:lnTo>
                  <a:pt x="2429442" y="2805129"/>
                </a:lnTo>
                <a:lnTo>
                  <a:pt x="809293" y="2805129"/>
                </a:lnTo>
                <a:lnTo>
                  <a:pt x="0" y="1402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33F3E05D-61E6-410D-B885-F00DB33EFA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0287000" cy="5590309"/>
          </a:xfrm>
          <a:custGeom>
            <a:avLst/>
            <a:gdLst>
              <a:gd name="connsiteX0" fmla="*/ 0 w 10287000"/>
              <a:gd name="connsiteY0" fmla="*/ 0 h 5590309"/>
              <a:gd name="connsiteX1" fmla="*/ 10287000 w 10287000"/>
              <a:gd name="connsiteY1" fmla="*/ 0 h 5590309"/>
              <a:gd name="connsiteX2" fmla="*/ 10287000 w 10287000"/>
              <a:gd name="connsiteY2" fmla="*/ 5590309 h 5590309"/>
              <a:gd name="connsiteX3" fmla="*/ 0 w 10287000"/>
              <a:gd name="connsiteY3" fmla="*/ 5590309 h 559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87000" h="5590309">
                <a:moveTo>
                  <a:pt x="0" y="0"/>
                </a:moveTo>
                <a:lnTo>
                  <a:pt x="10287000" y="0"/>
                </a:lnTo>
                <a:lnTo>
                  <a:pt x="10287000" y="5590309"/>
                </a:lnTo>
                <a:lnTo>
                  <a:pt x="0" y="5590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8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FBDEE-AE58-4B19-AF5A-AD7A9FF07CB3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592D-1021-4AB4-8D6F-0C187F51E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2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9F6FE"/>
            </a:gs>
            <a:gs pos="100000">
              <a:srgbClr val="67A7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="" xmlns:a16="http://schemas.microsoft.com/office/drawing/2014/main" id="{80DB956C-22F9-4095-86AE-33DD68BE90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6999" cy="7393780"/>
          </a:xfrm>
        </p:spPr>
      </p:pic>
      <p:sp>
        <p:nvSpPr>
          <p:cNvPr id="3" name="Graphic 1">
            <a:extLst>
              <a:ext uri="{FF2B5EF4-FFF2-40B4-BE49-F238E27FC236}">
                <a16:creationId xmlns="" xmlns:a16="http://schemas.microsoft.com/office/drawing/2014/main" id="{009A1741-9C61-457E-AD7B-E7791A846FA8}"/>
              </a:ext>
            </a:extLst>
          </p:cNvPr>
          <p:cNvSpPr/>
          <p:nvPr/>
        </p:nvSpPr>
        <p:spPr>
          <a:xfrm>
            <a:off x="3390893" y="4621986"/>
            <a:ext cx="3629897" cy="3154134"/>
          </a:xfrm>
          <a:custGeom>
            <a:avLst/>
            <a:gdLst>
              <a:gd name="connsiteX0" fmla="*/ 492443 w 1962150"/>
              <a:gd name="connsiteY0" fmla="*/ 1706880 h 1704975"/>
              <a:gd name="connsiteX1" fmla="*/ 0 w 1962150"/>
              <a:gd name="connsiteY1" fmla="*/ 853440 h 1704975"/>
              <a:gd name="connsiteX2" fmla="*/ 492443 w 1962150"/>
              <a:gd name="connsiteY2" fmla="*/ 0 h 1704975"/>
              <a:gd name="connsiteX3" fmla="*/ 1478280 w 1962150"/>
              <a:gd name="connsiteY3" fmla="*/ 0 h 1704975"/>
              <a:gd name="connsiteX4" fmla="*/ 1970723 w 1962150"/>
              <a:gd name="connsiteY4" fmla="*/ 853440 h 1704975"/>
              <a:gd name="connsiteX5" fmla="*/ 1478280 w 1962150"/>
              <a:gd name="connsiteY5" fmla="*/ 170688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150" h="1704975">
                <a:moveTo>
                  <a:pt x="492443" y="1706880"/>
                </a:moveTo>
                <a:lnTo>
                  <a:pt x="0" y="853440"/>
                </a:lnTo>
                <a:lnTo>
                  <a:pt x="492443" y="0"/>
                </a:lnTo>
                <a:lnTo>
                  <a:pt x="1478280" y="0"/>
                </a:lnTo>
                <a:lnTo>
                  <a:pt x="1970723" y="853440"/>
                </a:lnTo>
                <a:lnTo>
                  <a:pt x="1478280" y="1706880"/>
                </a:ln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1">
            <a:extLst>
              <a:ext uri="{FF2B5EF4-FFF2-40B4-BE49-F238E27FC236}">
                <a16:creationId xmlns="" xmlns:a16="http://schemas.microsoft.com/office/drawing/2014/main" id="{21FE122E-22D8-40F8-98D4-77ED05FBB75D}"/>
              </a:ext>
            </a:extLst>
          </p:cNvPr>
          <p:cNvSpPr/>
          <p:nvPr/>
        </p:nvSpPr>
        <p:spPr>
          <a:xfrm>
            <a:off x="83123" y="4621986"/>
            <a:ext cx="3629897" cy="3154134"/>
          </a:xfrm>
          <a:custGeom>
            <a:avLst/>
            <a:gdLst>
              <a:gd name="connsiteX0" fmla="*/ 492443 w 1962150"/>
              <a:gd name="connsiteY0" fmla="*/ 1706880 h 1704975"/>
              <a:gd name="connsiteX1" fmla="*/ 0 w 1962150"/>
              <a:gd name="connsiteY1" fmla="*/ 853440 h 1704975"/>
              <a:gd name="connsiteX2" fmla="*/ 492443 w 1962150"/>
              <a:gd name="connsiteY2" fmla="*/ 0 h 1704975"/>
              <a:gd name="connsiteX3" fmla="*/ 1478280 w 1962150"/>
              <a:gd name="connsiteY3" fmla="*/ 0 h 1704975"/>
              <a:gd name="connsiteX4" fmla="*/ 1970723 w 1962150"/>
              <a:gd name="connsiteY4" fmla="*/ 853440 h 1704975"/>
              <a:gd name="connsiteX5" fmla="*/ 1478280 w 1962150"/>
              <a:gd name="connsiteY5" fmla="*/ 170688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150" h="1704975">
                <a:moveTo>
                  <a:pt x="492443" y="1706880"/>
                </a:moveTo>
                <a:lnTo>
                  <a:pt x="0" y="853440"/>
                </a:lnTo>
                <a:lnTo>
                  <a:pt x="492443" y="0"/>
                </a:lnTo>
                <a:lnTo>
                  <a:pt x="1478280" y="0"/>
                </a:lnTo>
                <a:lnTo>
                  <a:pt x="1970723" y="853440"/>
                </a:lnTo>
                <a:lnTo>
                  <a:pt x="1478280" y="1706880"/>
                </a:ln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1">
            <a:extLst>
              <a:ext uri="{FF2B5EF4-FFF2-40B4-BE49-F238E27FC236}">
                <a16:creationId xmlns="" xmlns:a16="http://schemas.microsoft.com/office/drawing/2014/main" id="{47A40E59-7967-4E19-93ED-619E2CE18254}"/>
              </a:ext>
            </a:extLst>
          </p:cNvPr>
          <p:cNvSpPr/>
          <p:nvPr/>
        </p:nvSpPr>
        <p:spPr>
          <a:xfrm>
            <a:off x="6657102" y="4621986"/>
            <a:ext cx="3629897" cy="3154134"/>
          </a:xfrm>
          <a:custGeom>
            <a:avLst/>
            <a:gdLst>
              <a:gd name="connsiteX0" fmla="*/ 492443 w 1962150"/>
              <a:gd name="connsiteY0" fmla="*/ 1706880 h 1704975"/>
              <a:gd name="connsiteX1" fmla="*/ 0 w 1962150"/>
              <a:gd name="connsiteY1" fmla="*/ 853440 h 1704975"/>
              <a:gd name="connsiteX2" fmla="*/ 492443 w 1962150"/>
              <a:gd name="connsiteY2" fmla="*/ 0 h 1704975"/>
              <a:gd name="connsiteX3" fmla="*/ 1478280 w 1962150"/>
              <a:gd name="connsiteY3" fmla="*/ 0 h 1704975"/>
              <a:gd name="connsiteX4" fmla="*/ 1970723 w 1962150"/>
              <a:gd name="connsiteY4" fmla="*/ 853440 h 1704975"/>
              <a:gd name="connsiteX5" fmla="*/ 1478280 w 1962150"/>
              <a:gd name="connsiteY5" fmla="*/ 170688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150" h="1704975">
                <a:moveTo>
                  <a:pt x="492443" y="1706880"/>
                </a:moveTo>
                <a:lnTo>
                  <a:pt x="0" y="853440"/>
                </a:lnTo>
                <a:lnTo>
                  <a:pt x="492443" y="0"/>
                </a:lnTo>
                <a:lnTo>
                  <a:pt x="1478280" y="0"/>
                </a:lnTo>
                <a:lnTo>
                  <a:pt x="1970723" y="853440"/>
                </a:lnTo>
                <a:lnTo>
                  <a:pt x="1478280" y="1706880"/>
                </a:ln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Picture Placeholder 19">
            <a:extLst>
              <a:ext uri="{FF2B5EF4-FFF2-40B4-BE49-F238E27FC236}">
                <a16:creationId xmlns="" xmlns:a16="http://schemas.microsoft.com/office/drawing/2014/main" id="{12D4645C-AE79-49ED-98C6-2503FEC7811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2" y="4820111"/>
            <a:ext cx="3098456" cy="2757884"/>
          </a:xfrm>
        </p:spPr>
      </p:pic>
      <p:pic>
        <p:nvPicPr>
          <p:cNvPr id="22" name="Picture Placeholder 21">
            <a:extLst>
              <a:ext uri="{FF2B5EF4-FFF2-40B4-BE49-F238E27FC236}">
                <a16:creationId xmlns="" xmlns:a16="http://schemas.microsoft.com/office/drawing/2014/main" id="{8847DBF8-CE15-496B-BE6A-E89614B83B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43" y="4820111"/>
            <a:ext cx="3063796" cy="2757884"/>
          </a:xfrm>
        </p:spPr>
      </p:pic>
      <p:pic>
        <p:nvPicPr>
          <p:cNvPr id="24" name="Picture Placeholder 23">
            <a:extLst>
              <a:ext uri="{FF2B5EF4-FFF2-40B4-BE49-F238E27FC236}">
                <a16:creationId xmlns="" xmlns:a16="http://schemas.microsoft.com/office/drawing/2014/main" id="{45A450CF-4219-4E22-A9A6-F212B20A55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07" y="4807886"/>
            <a:ext cx="3098458" cy="2757884"/>
          </a:xfrm>
        </p:spPr>
      </p:pic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F23AC7FB-28C2-4BB6-9B1E-7656F99F903C}"/>
              </a:ext>
            </a:extLst>
          </p:cNvPr>
          <p:cNvSpPr/>
          <p:nvPr/>
        </p:nvSpPr>
        <p:spPr>
          <a:xfrm>
            <a:off x="2300650" y="7335715"/>
            <a:ext cx="5977920" cy="1203841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4A9B9679-91EE-4FD7-96DC-E821A4DF50C9}"/>
              </a:ext>
            </a:extLst>
          </p:cNvPr>
          <p:cNvSpPr/>
          <p:nvPr/>
        </p:nvSpPr>
        <p:spPr>
          <a:xfrm>
            <a:off x="2432378" y="7452078"/>
            <a:ext cx="5763064" cy="984572"/>
          </a:xfrm>
          <a:prstGeom prst="roundRect">
            <a:avLst/>
          </a:prstGeom>
          <a:solidFill>
            <a:srgbClr val="59616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7FC294D-1CA4-48FF-89F2-12D285B678E1}"/>
              </a:ext>
            </a:extLst>
          </p:cNvPr>
          <p:cNvSpPr txBox="1"/>
          <p:nvPr/>
        </p:nvSpPr>
        <p:spPr>
          <a:xfrm>
            <a:off x="365146" y="8436650"/>
            <a:ext cx="95997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50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Sunrise </a:t>
            </a:r>
            <a:r>
              <a:rPr lang="en-ID" sz="5000" b="1" i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Sikunir</a:t>
            </a:r>
            <a:r>
              <a:rPr lang="en-ID" sz="50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&amp; Explore </a:t>
            </a:r>
            <a:r>
              <a:rPr lang="en-ID" sz="5000" b="1" i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Dieng</a:t>
            </a:r>
            <a:endParaRPr lang="en-ID" sz="5000" b="1" i="1" spc="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CD25E0A2-DF07-439D-8708-E83991132FA0}"/>
              </a:ext>
            </a:extLst>
          </p:cNvPr>
          <p:cNvSpPr/>
          <p:nvPr/>
        </p:nvSpPr>
        <p:spPr>
          <a:xfrm>
            <a:off x="2566491" y="7541419"/>
            <a:ext cx="5528998" cy="82507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prstTxWarp prst="textSlantUp">
              <a:avLst>
                <a:gd name="adj" fmla="val 0"/>
              </a:avLst>
            </a:prstTxWarp>
            <a:spAutoFit/>
          </a:bodyPr>
          <a:lstStyle/>
          <a:p>
            <a:pPr algn="ctr"/>
            <a:r>
              <a:rPr lang="en-US" sz="6600" b="1" i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Open Trip </a:t>
            </a:r>
            <a:r>
              <a:rPr lang="en-US" sz="6600" b="1" i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Dieng</a:t>
            </a:r>
            <a:endParaRPr lang="en-US" sz="6600" b="1" i="1" dirty="0" smtClean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8" name="Rectangle: Rounded Corners 25">
            <a:extLst>
              <a:ext uri="{FF2B5EF4-FFF2-40B4-BE49-F238E27FC236}">
                <a16:creationId xmlns="" xmlns:a16="http://schemas.microsoft.com/office/drawing/2014/main" id="{4A9B9679-91EE-4FD7-96DC-E821A4DF50C9}"/>
              </a:ext>
            </a:extLst>
          </p:cNvPr>
          <p:cNvSpPr/>
          <p:nvPr/>
        </p:nvSpPr>
        <p:spPr>
          <a:xfrm>
            <a:off x="-1" y="9741408"/>
            <a:ext cx="10286999" cy="459558"/>
          </a:xfrm>
          <a:prstGeom prst="roundRect">
            <a:avLst/>
          </a:prstGeom>
          <a:solidFill>
            <a:srgbClr val="59616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Jawara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Tour Organizer | www.jawaratourjogja.com | IG : @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jawaratourjogja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| WA 085643322718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07FC294D-1CA4-48FF-89F2-12D285B678E1}"/>
              </a:ext>
            </a:extLst>
          </p:cNvPr>
          <p:cNvSpPr txBox="1"/>
          <p:nvPr/>
        </p:nvSpPr>
        <p:spPr>
          <a:xfrm>
            <a:off x="1825693" y="9200086"/>
            <a:ext cx="6760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Meeting </a:t>
            </a:r>
            <a:r>
              <a:rPr lang="en-ID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point : </a:t>
            </a:r>
            <a:r>
              <a:rPr lang="en-ID" sz="240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Jogja</a:t>
            </a:r>
            <a:r>
              <a:rPr lang="en-ID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 - </a:t>
            </a:r>
            <a:r>
              <a:rPr lang="en-ID" sz="24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M</a:t>
            </a:r>
            <a:r>
              <a:rPr lang="en-ID" sz="240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agelang</a:t>
            </a:r>
            <a:endParaRPr lang="en-ID" sz="2400" spc="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917" y="136398"/>
            <a:ext cx="1769430" cy="1316736"/>
          </a:xfrm>
          <a:prstGeom prst="rect">
            <a:avLst/>
          </a:prstGeom>
          <a:solidFill>
            <a:srgbClr val="FFFF0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4917" y="1002030"/>
            <a:ext cx="1769430" cy="451104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Pax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048" y="136398"/>
            <a:ext cx="1733167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385rb</a:t>
            </a:r>
            <a:endParaRPr lang="en-US" sz="5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234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38" grpId="0" animBg="1"/>
      <p:bldP spid="3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30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Impact</vt:lpstr>
      <vt:lpstr>Showcard Gothic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Ragil Ramadhan</dc:creator>
  <cp:lastModifiedBy>Microsoft account</cp:lastModifiedBy>
  <cp:revision>11</cp:revision>
  <dcterms:created xsi:type="dcterms:W3CDTF">2019-11-02T20:59:03Z</dcterms:created>
  <dcterms:modified xsi:type="dcterms:W3CDTF">2021-09-29T02:37:02Z</dcterms:modified>
</cp:coreProperties>
</file>